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336" r:id="rId2"/>
    <p:sldId id="303" r:id="rId3"/>
    <p:sldId id="331" r:id="rId4"/>
    <p:sldId id="368" r:id="rId5"/>
    <p:sldId id="370" r:id="rId6"/>
    <p:sldId id="371" r:id="rId7"/>
    <p:sldId id="372" r:id="rId8"/>
    <p:sldId id="359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056" autoAdjust="0"/>
    <p:restoredTop sz="87175" autoAdjust="0"/>
  </p:normalViewPr>
  <p:slideViewPr>
    <p:cSldViewPr>
      <p:cViewPr varScale="1">
        <p:scale>
          <a:sx n="118" d="100"/>
          <a:sy n="118" d="100"/>
        </p:scale>
        <p:origin x="1128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03/04/2019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4965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96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066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250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0937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07775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16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197" y="381000"/>
            <a:ext cx="8301101" cy="762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40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 CALMS to design a deployment pipeline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D522C0-6D66-6843-B334-523CE1054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376" y="2438400"/>
            <a:ext cx="4905247" cy="366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31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76600" y="212232"/>
            <a:ext cx="27432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 </a:t>
            </a:r>
            <a:r>
              <a:rPr lang="en-US" sz="5400" b="1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tho</a:t>
            </a: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?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3956" y="4724400"/>
            <a:ext cx="8235244" cy="16196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dirty="0">
                <a:solidFill>
                  <a:schemeClr val="bg1"/>
                </a:solidFill>
                <a:latin typeface="Courier" pitchFamily="2" charset="0"/>
              </a:rPr>
              <a:t>Model to bring to bear on pipeline design and maintenance. And also testing. </a:t>
            </a:r>
            <a:r>
              <a:rPr lang="en-US" dirty="0">
                <a:solidFill>
                  <a:schemeClr val="bg1"/>
                </a:solidFill>
                <a:latin typeface="Courier" pitchFamily="2" charset="0"/>
                <a:sym typeface="Wingdings" pitchFamily="2" charset="2"/>
              </a:rPr>
              <a:t></a:t>
            </a:r>
            <a:endParaRPr lang="en-GB" b="1" dirty="0">
              <a:solidFill>
                <a:schemeClr val="bg1"/>
              </a:solidFill>
              <a:latin typeface="Courier" pitchFamily="2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42936A-87E3-3D4A-8A33-EA7B32364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1329712"/>
            <a:ext cx="2743200" cy="319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443" y="304800"/>
            <a:ext cx="8763000" cy="6858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CALMS?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91000" y="1524000"/>
            <a:ext cx="4667067" cy="5105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Culture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Automation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Lean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Measure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Sharing</a:t>
            </a:r>
            <a:endParaRPr lang="en-GB" sz="5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8B9228-C070-9845-8CA3-D0A835733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905000"/>
            <a:ext cx="3279801" cy="382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7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444795"/>
            <a:ext cx="80772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CALMS and Pipelines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0" y="1359195"/>
            <a:ext cx="4267200" cy="50416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Build pipelines with principles</a:t>
            </a:r>
          </a:p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Bad pipelines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Upstream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Downstream</a:t>
            </a:r>
          </a:p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They are collaboration points</a:t>
            </a:r>
          </a:p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For humane work</a:t>
            </a:r>
          </a:p>
          <a:p>
            <a:pPr marL="457200" lvl="1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E0C4B6-25DE-634C-9E97-403AF28AD4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6874" b="-1244"/>
          <a:stretch/>
        </p:blipFill>
        <p:spPr>
          <a:xfrm>
            <a:off x="730624" y="2210098"/>
            <a:ext cx="3644153" cy="333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18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1300" y="444795"/>
            <a:ext cx="35814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Organise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05400" y="1524000"/>
            <a:ext cx="3733800" cy="50416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Groups of 4 or 5</a:t>
            </a:r>
          </a:p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Pipeline owner</a:t>
            </a:r>
          </a:p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Same org is fine</a:t>
            </a:r>
          </a:p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Sit together, lets move around </a:t>
            </a:r>
          </a:p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Big paper, post its, pens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419CE9-4CFE-054D-9D8A-30F488878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2438400"/>
            <a:ext cx="40640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4550" y="444795"/>
            <a:ext cx="49149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Gather Data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4191000"/>
            <a:ext cx="7467600" cy="2057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Quiz your pipeline owner on: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Environments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Test strategy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Application context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Risks – real and imagined</a:t>
            </a:r>
          </a:p>
          <a:p>
            <a:pPr marL="457200" lvl="1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35DB9D-9C0E-064F-A634-ABC4AE5EC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725" y="1447800"/>
            <a:ext cx="2114550" cy="26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927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457200"/>
            <a:ext cx="73914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Design a Pipeline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657600" y="1371600"/>
            <a:ext cx="4953000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Consider: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What makes money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Where risk lies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Most important types of testing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Path to live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CALMS Handout principles</a:t>
            </a:r>
          </a:p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Use the pipeline key to express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EFC1A8-60A9-6845-A8DB-62E317FE4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25" y="2525485"/>
            <a:ext cx="3342675" cy="272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179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8299" y="584200"/>
            <a:ext cx="5867400" cy="990600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  <a:defRPr/>
            </a:pPr>
            <a:r>
              <a:rPr lang="en-US" sz="4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Reflections on pipeline design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6563514-88F7-7E42-A07A-B90F8FBC8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6864" y="2438400"/>
            <a:ext cx="5030271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4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81644</TotalTime>
  <Words>134</Words>
  <Application>Microsoft Macintosh PowerPoint</Application>
  <PresentationFormat>On-screen Show (4:3)</PresentationFormat>
  <Paragraphs>45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Courier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663</cp:revision>
  <cp:lastPrinted>2014-02-12T13:02:37Z</cp:lastPrinted>
  <dcterms:created xsi:type="dcterms:W3CDTF">2006-08-16T00:00:00Z</dcterms:created>
  <dcterms:modified xsi:type="dcterms:W3CDTF">2019-04-03T09:35:20Z</dcterms:modified>
</cp:coreProperties>
</file>